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72" r:id="rId3"/>
    <p:sldId id="286" r:id="rId4"/>
    <p:sldId id="287" r:id="rId5"/>
    <p:sldId id="285" r:id="rId6"/>
    <p:sldId id="29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8B29-EBB6-6146-A61D-043B3F205393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686D-06BD-E948-9647-5939A589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0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0C74-7937-CE47-9535-120425AED1A5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8037-2DCA-9744-B227-8097F8BE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5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C897-B6A6-1C4F-84B5-2C9F9CD6BD08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F230-4E74-524D-BAC7-A8A897744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4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D970-A432-C742-8B08-0C3F3E4ADFCC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921E-3D96-314B-AFC7-FD281B4F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57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045-31DC-854F-BB48-9D51F13E242A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A3AC-1636-1A44-9EE8-565B9100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19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FCAC-58C2-084E-8C0B-AFE15E5379D0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E0AB-DA99-8F4A-9D8E-832A396A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426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34E-7700-4C45-A1A7-916B198D5C07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55AE-6693-A445-96FC-58D367400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9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5409-D125-E04E-BBF5-0710D0073CE6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5246-72AD-D849-A97D-093D6091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3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457A-7A75-DE45-82FC-D5E296899AD1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DB7C-7F66-734A-97D8-6B524DA75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12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4098-0764-0D41-8581-1C891654C77C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5501-93A6-2D4B-9FFB-4801F0E01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6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0A30-E40A-E84D-8463-E5A977CB0BD1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F01D-566F-1545-AA16-7A6A0F62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AA2F-AA83-584A-A5E2-50D683D91E43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CF76-F8D1-EF4D-9AAE-1926ECEB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39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8662FB-3F31-1543-96FF-A4B45B8742AF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889E90-E05F-DC41-97F8-DB1E5BBB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909714" y="3148298"/>
            <a:ext cx="2907550" cy="902807"/>
          </a:xfrm>
          <a:prstGeom prst="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6200000">
            <a:off x="-2077575" y="2996822"/>
            <a:ext cx="519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Konference </a:t>
            </a:r>
            <a:r>
              <a:rPr lang="en-US" sz="3200" b="1" dirty="0" err="1" smtClean="0"/>
              <a:t>Projekt</a:t>
            </a:r>
            <a:r>
              <a:rPr lang="cs-CZ" sz="3200" b="1" dirty="0" smtClean="0"/>
              <a:t>u</a:t>
            </a:r>
            <a:r>
              <a:rPr lang="en-US" sz="3200" b="1" dirty="0" smtClean="0"/>
              <a:t> N</a:t>
            </a:r>
            <a:r>
              <a:rPr lang="cs-CZ" sz="3200" b="1" dirty="0" smtClean="0"/>
              <a:t>O</a:t>
            </a:r>
            <a:r>
              <a:rPr lang="en-US" sz="3200" b="1" dirty="0" smtClean="0"/>
              <a:t>E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398496" y="243732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Uvolnění a zmocnění vedoucích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605" y="836535"/>
            <a:ext cx="4976034" cy="4878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293" y="1213695"/>
            <a:ext cx="29803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1:</a:t>
            </a:r>
            <a:endParaRPr lang="en-US" b="1" dirty="0"/>
          </a:p>
          <a:p>
            <a:r>
              <a:rPr lang="cs-CZ" b="1" dirty="0" smtClean="0"/>
              <a:t>Prostředí a výzvy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>
                <a:solidFill>
                  <a:srgbClr val="0000FF"/>
                </a:solidFill>
              </a:rPr>
              <a:t>Semin</a:t>
            </a:r>
            <a:r>
              <a:rPr lang="cs-CZ" b="1" dirty="0" err="1" smtClean="0">
                <a:solidFill>
                  <a:srgbClr val="0000FF"/>
                </a:solidFill>
              </a:rPr>
              <a:t>ář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2: 	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00FF"/>
                </a:solidFill>
              </a:rPr>
              <a:t>Tři duchovní hodnoty 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zdravého vedoucího</a:t>
            </a:r>
            <a:endParaRPr lang="en-AU" dirty="0">
              <a:solidFill>
                <a:srgbClr val="0000FF"/>
              </a:solidFill>
            </a:endParaRPr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</a:t>
            </a:r>
            <a:r>
              <a:rPr lang="en-US" b="1" dirty="0"/>
              <a:t>3: 	</a:t>
            </a:r>
            <a:endParaRPr lang="en-US" b="1" dirty="0" smtClean="0"/>
          </a:p>
          <a:p>
            <a:r>
              <a:rPr lang="cs-CZ" b="1" dirty="0" smtClean="0"/>
              <a:t>Kde vezmu své vedoucí</a:t>
            </a:r>
            <a:r>
              <a:rPr lang="en-US" b="1" dirty="0" smtClean="0"/>
              <a:t>?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>
                <a:solidFill>
                  <a:srgbClr val="0000FF"/>
                </a:solidFill>
              </a:rPr>
              <a:t>Semin</a:t>
            </a:r>
            <a:r>
              <a:rPr lang="cs-CZ" b="1" dirty="0" err="1" smtClean="0">
                <a:solidFill>
                  <a:srgbClr val="0000FF"/>
                </a:solidFill>
              </a:rPr>
              <a:t>ář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4:	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00FF"/>
                </a:solidFill>
              </a:rPr>
              <a:t>Posiluj a uvolňuj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AU" dirty="0">
              <a:solidFill>
                <a:srgbClr val="0000FF"/>
              </a:solidFill>
            </a:endParaRPr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</a:t>
            </a:r>
            <a:r>
              <a:rPr lang="en-US" b="1" dirty="0"/>
              <a:t>5:	</a:t>
            </a:r>
            <a:endParaRPr lang="en-US" b="1" dirty="0" smtClean="0"/>
          </a:p>
          <a:p>
            <a:r>
              <a:rPr lang="cs-CZ" b="1" smtClean="0"/>
              <a:t>Rozšířená rodina na misii</a:t>
            </a:r>
            <a:endParaRPr lang="en-AU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864" y="5756945"/>
            <a:ext cx="219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</a:t>
            </a:r>
            <a:r>
              <a:rPr lang="cs-CZ" sz="2000" b="1" dirty="0" smtClean="0"/>
              <a:t>.</a:t>
            </a:r>
            <a:r>
              <a:rPr lang="en-US" sz="2000" b="1" dirty="0" smtClean="0"/>
              <a:t>-12</a:t>
            </a:r>
            <a:r>
              <a:rPr lang="cs-CZ" sz="2000" b="1" dirty="0" smtClean="0"/>
              <a:t>.</a:t>
            </a:r>
            <a:r>
              <a:rPr lang="en-US" sz="2000" b="1" dirty="0" smtClean="0"/>
              <a:t> </a:t>
            </a:r>
            <a:r>
              <a:rPr lang="cs-CZ" sz="2000" b="1" dirty="0" smtClean="0"/>
              <a:t>září</a:t>
            </a:r>
            <a:r>
              <a:rPr lang="en-US" sz="2000" b="1" dirty="0" smtClean="0"/>
              <a:t> 2015 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33482" y="5740436"/>
            <a:ext cx="2214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Oreste Pompetti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19500" y="5746750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|</a:t>
            </a:r>
            <a:endParaRPr lang="en-US" b="1" dirty="0"/>
          </a:p>
        </p:txBody>
      </p:sp>
      <p:sp>
        <p:nvSpPr>
          <p:cNvPr id="25" name="Bent Arrow 24"/>
          <p:cNvSpPr/>
          <p:nvPr/>
        </p:nvSpPr>
        <p:spPr>
          <a:xfrm rot="5400000">
            <a:off x="6136057" y="188772"/>
            <a:ext cx="777129" cy="1256839"/>
          </a:xfrm>
          <a:prstGeom prst="ben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0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9275" y="995480"/>
            <a:ext cx="8042275" cy="4343400"/>
          </a:xfrm>
        </p:spPr>
        <p:txBody>
          <a:bodyPr/>
          <a:lstStyle/>
          <a:p>
            <a:r>
              <a:rPr lang="cs-CZ" dirty="0" smtClean="0"/>
              <a:t>Své vůdce získáte z těch, kteří </a:t>
            </a:r>
            <a:r>
              <a:rPr lang="cs-CZ" u="sng" dirty="0" smtClean="0"/>
              <a:t>ochotně</a:t>
            </a:r>
            <a:r>
              <a:rPr lang="cs-CZ" dirty="0" smtClean="0"/>
              <a:t> odpoví na vaše </a:t>
            </a:r>
            <a:r>
              <a:rPr lang="cs-CZ" u="sng" dirty="0" smtClean="0"/>
              <a:t>pozvání,</a:t>
            </a:r>
            <a:r>
              <a:rPr lang="cs-CZ" dirty="0" smtClean="0"/>
              <a:t> aby se stali učedníky.</a:t>
            </a:r>
            <a:endParaRPr lang="en-US" dirty="0" smtClean="0"/>
          </a:p>
          <a:p>
            <a:r>
              <a:rPr lang="cs-CZ" dirty="0" smtClean="0"/>
              <a:t>Takoví lidé jsou si vědomi, že budou cestou </a:t>
            </a:r>
            <a:r>
              <a:rPr lang="cs-CZ" u="sng" dirty="0" smtClean="0"/>
              <a:t>čelit</a:t>
            </a:r>
            <a:r>
              <a:rPr lang="cs-CZ" dirty="0" smtClean="0"/>
              <a:t> výzvám.</a:t>
            </a:r>
            <a:endParaRPr lang="en-US" dirty="0" smtClean="0"/>
          </a:p>
          <a:p>
            <a:r>
              <a:rPr lang="cs-CZ" dirty="0" smtClean="0"/>
              <a:t>Jsou to lidé, kteří </a:t>
            </a:r>
            <a:r>
              <a:rPr lang="cs-CZ" u="sng" dirty="0" smtClean="0"/>
              <a:t>vás mají rádi, naslouchají vám, jsou ochotní se od vás učit a sloužit vám. Chtějí vás následovat. </a:t>
            </a:r>
            <a:r>
              <a:rPr lang="en-US" u="sng" dirty="0" smtClean="0"/>
              <a:t>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200" y="4123730"/>
            <a:ext cx="6946900" cy="267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0712" y="84265"/>
            <a:ext cx="5503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Kde vezmu své vedoucí</a:t>
            </a:r>
            <a:r>
              <a:rPr lang="en-US" sz="2400" b="1" dirty="0" smtClean="0"/>
              <a:t>?</a:t>
            </a: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10945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353" y="1971863"/>
            <a:ext cx="4879668" cy="3112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7771" y="5255028"/>
            <a:ext cx="659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Jeho</a:t>
            </a:r>
            <a:r>
              <a:rPr lang="en-US" b="1" dirty="0" smtClean="0"/>
              <a:t> “</a:t>
            </a:r>
            <a:r>
              <a:rPr lang="cs-CZ" b="1" dirty="0" smtClean="0"/>
              <a:t>šeptání s koněm</a:t>
            </a:r>
            <a:r>
              <a:rPr lang="en-US" b="1" dirty="0" smtClean="0"/>
              <a:t>” </a:t>
            </a:r>
            <a:r>
              <a:rPr lang="cs-CZ" b="1" dirty="0" smtClean="0"/>
              <a:t>umožňuje použít </a:t>
            </a:r>
            <a:r>
              <a:rPr lang="cs-CZ" b="1" u="sng" dirty="0" smtClean="0"/>
              <a:t>pozvání a výzvu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58088" y="1263444"/>
            <a:ext cx="578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Monty Roberts </a:t>
            </a:r>
            <a:r>
              <a:rPr lang="en-US" b="1" dirty="0" smtClean="0"/>
              <a:t>“</a:t>
            </a:r>
            <a:r>
              <a:rPr lang="cs-CZ" b="1" dirty="0" smtClean="0"/>
              <a:t>šeptání s koněm</a:t>
            </a:r>
            <a:r>
              <a:rPr lang="en-US" b="1" dirty="0" smtClean="0"/>
              <a:t>” </a:t>
            </a:r>
            <a:r>
              <a:rPr lang="cs-CZ" b="1" dirty="0" smtClean="0"/>
              <a:t>pro trénink koňů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0712" y="84265"/>
            <a:ext cx="5503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Kde vezmu své vedoucí</a:t>
            </a:r>
            <a:r>
              <a:rPr lang="en-US" sz="2400" b="1" dirty="0" smtClean="0"/>
              <a:t>?</a:t>
            </a: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42354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8051" y="1602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211" y="832355"/>
            <a:ext cx="82103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Ježíš s modlitbou vybral své učedníky a užíval pozvání a výzvy ve svém vztahu s nimi. Některé příklady z Bible</a:t>
            </a:r>
            <a:r>
              <a:rPr lang="en-US" b="1" dirty="0" smtClean="0"/>
              <a:t>:</a:t>
            </a:r>
            <a:endParaRPr lang="en-AU" b="1" dirty="0"/>
          </a:p>
          <a:p>
            <a:r>
              <a:rPr lang="en-US" b="1" dirty="0"/>
              <a:t> </a:t>
            </a:r>
            <a:endParaRPr lang="en-AU" b="1" dirty="0"/>
          </a:p>
          <a:p>
            <a:r>
              <a:rPr lang="en-US" b="1" i="1" dirty="0" smtClean="0"/>
              <a:t>Mar</a:t>
            </a:r>
            <a:r>
              <a:rPr lang="cs-CZ" b="1" i="1" dirty="0" smtClean="0"/>
              <a:t>e</a:t>
            </a:r>
            <a:r>
              <a:rPr lang="en-US" b="1" i="1" dirty="0" smtClean="0"/>
              <a:t>k </a:t>
            </a:r>
            <a:r>
              <a:rPr lang="en-US" b="1" i="1" dirty="0"/>
              <a:t>1:17  </a:t>
            </a:r>
            <a:endParaRPr lang="en-US" b="1" i="1" dirty="0" smtClean="0"/>
          </a:p>
          <a:p>
            <a:endParaRPr lang="en-AU" b="1" dirty="0"/>
          </a:p>
          <a:p>
            <a:r>
              <a:rPr lang="cs-CZ" b="1" dirty="0" smtClean="0"/>
              <a:t>Pozvání</a:t>
            </a:r>
            <a:r>
              <a:rPr lang="en-US" b="1" dirty="0" smtClean="0"/>
              <a:t>: </a:t>
            </a:r>
            <a:r>
              <a:rPr lang="cs-CZ" b="1" i="1" dirty="0" smtClean="0"/>
              <a:t>Pojďte a následujte mne</a:t>
            </a:r>
            <a:endParaRPr lang="en-AU" b="1" i="1" dirty="0"/>
          </a:p>
          <a:p>
            <a:r>
              <a:rPr lang="cs-CZ" b="1" dirty="0" smtClean="0"/>
              <a:t>Výzva</a:t>
            </a:r>
            <a:r>
              <a:rPr lang="en-US" b="1" dirty="0" smtClean="0"/>
              <a:t>: </a:t>
            </a:r>
            <a:r>
              <a:rPr lang="cs-CZ" b="1" i="1" dirty="0" smtClean="0"/>
              <a:t>Učiním z vás rybáře lidí</a:t>
            </a:r>
            <a:endParaRPr lang="en-AU" b="1" i="1" dirty="0"/>
          </a:p>
          <a:p>
            <a:r>
              <a:rPr lang="en-US" b="1" dirty="0"/>
              <a:t> </a:t>
            </a:r>
            <a:endParaRPr lang="en-AU" b="1" dirty="0"/>
          </a:p>
          <a:p>
            <a:r>
              <a:rPr lang="en-US" b="1" i="1" dirty="0" smtClean="0"/>
              <a:t>Mar</a:t>
            </a:r>
            <a:r>
              <a:rPr lang="cs-CZ" b="1" i="1" dirty="0" smtClean="0"/>
              <a:t>e</a:t>
            </a:r>
            <a:r>
              <a:rPr lang="en-US" b="1" i="1" dirty="0" smtClean="0"/>
              <a:t>k </a:t>
            </a:r>
            <a:r>
              <a:rPr lang="en-US" b="1" i="1" dirty="0"/>
              <a:t>6:30-</a:t>
            </a:r>
            <a:r>
              <a:rPr lang="en-US" b="1" i="1" dirty="0" smtClean="0"/>
              <a:t>37</a:t>
            </a:r>
          </a:p>
          <a:p>
            <a:endParaRPr lang="en-US" b="1" dirty="0"/>
          </a:p>
          <a:p>
            <a:r>
              <a:rPr lang="cs-CZ" b="1" dirty="0" smtClean="0"/>
              <a:t>Pozvání</a:t>
            </a:r>
            <a:r>
              <a:rPr lang="en-US" b="1" dirty="0" smtClean="0"/>
              <a:t>:</a:t>
            </a:r>
            <a:r>
              <a:rPr lang="en-AU" b="1" dirty="0" smtClean="0"/>
              <a:t> </a:t>
            </a:r>
            <a:r>
              <a:rPr lang="cs-CZ" b="1" i="1" dirty="0" smtClean="0"/>
              <a:t>Pojďme na tiché místo a odpočiňme si</a:t>
            </a:r>
            <a:endParaRPr lang="en-AU" b="1" i="1" dirty="0"/>
          </a:p>
          <a:p>
            <a:r>
              <a:rPr lang="cs-CZ" b="1" dirty="0" smtClean="0"/>
              <a:t>Výzva</a:t>
            </a:r>
            <a:r>
              <a:rPr lang="en-US" b="1" dirty="0" smtClean="0"/>
              <a:t>: </a:t>
            </a:r>
            <a:r>
              <a:rPr lang="cs-CZ" b="1" i="1" dirty="0" smtClean="0"/>
              <a:t>Dejte jim něco k jídlu </a:t>
            </a:r>
            <a:r>
              <a:rPr lang="en-US" b="1" i="1" dirty="0" smtClean="0"/>
              <a:t>(</a:t>
            </a:r>
            <a:r>
              <a:rPr lang="cs-CZ" b="1" i="1" dirty="0" smtClean="0"/>
              <a:t>nakrmení </a:t>
            </a:r>
            <a:r>
              <a:rPr lang="en-US" b="1" i="1" dirty="0" smtClean="0"/>
              <a:t>5000) </a:t>
            </a:r>
          </a:p>
          <a:p>
            <a:endParaRPr lang="en-US" b="1" i="1" dirty="0"/>
          </a:p>
          <a:p>
            <a:r>
              <a:rPr lang="en-US" b="1" i="1" dirty="0" err="1" smtClean="0"/>
              <a:t>Luk</a:t>
            </a:r>
            <a:r>
              <a:rPr lang="cs-CZ" b="1" i="1" dirty="0" err="1" smtClean="0"/>
              <a:t>áš</a:t>
            </a:r>
            <a:r>
              <a:rPr lang="en-US" b="1" i="1" dirty="0" smtClean="0"/>
              <a:t> </a:t>
            </a:r>
            <a:r>
              <a:rPr lang="en-US" b="1" i="1" dirty="0"/>
              <a:t>14:25-27 </a:t>
            </a:r>
            <a:br>
              <a:rPr lang="en-US" b="1" i="1" dirty="0"/>
            </a:br>
            <a:endParaRPr lang="en-US" b="1" i="1" dirty="0" smtClean="0"/>
          </a:p>
          <a:p>
            <a:r>
              <a:rPr lang="cs-CZ" b="1" dirty="0" smtClean="0"/>
              <a:t>Pozvání</a:t>
            </a:r>
            <a:r>
              <a:rPr lang="en-US" b="1" dirty="0" smtClean="0"/>
              <a:t>:</a:t>
            </a:r>
            <a:r>
              <a:rPr lang="en-AU" b="1" dirty="0" smtClean="0"/>
              <a:t>  </a:t>
            </a:r>
            <a:r>
              <a:rPr lang="cs-CZ" b="1" i="1" dirty="0" smtClean="0"/>
              <a:t>Šly s ním veliké zástupy a Ježíš je učil</a:t>
            </a:r>
            <a:endParaRPr lang="en-AU" b="1" i="1" dirty="0"/>
          </a:p>
          <a:p>
            <a:r>
              <a:rPr lang="cs-CZ" b="1" dirty="0" smtClean="0"/>
              <a:t>Výzva</a:t>
            </a:r>
            <a:r>
              <a:rPr lang="en-US" b="1" dirty="0" smtClean="0"/>
              <a:t>: </a:t>
            </a:r>
            <a:r>
              <a:rPr lang="cs-CZ" b="1" i="1" dirty="0" smtClean="0"/>
              <a:t>Ježíš se k nim obrátil a řekl</a:t>
            </a:r>
            <a:r>
              <a:rPr lang="en-US" b="1" i="1" dirty="0" smtClean="0"/>
              <a:t>, “</a:t>
            </a:r>
            <a:r>
              <a:rPr lang="cs-CZ" b="1" i="1" dirty="0" smtClean="0"/>
              <a:t>Kdo nenese svůj kříž a </a:t>
            </a:r>
          </a:p>
          <a:p>
            <a:r>
              <a:rPr lang="cs-CZ" b="1" i="1" dirty="0" smtClean="0"/>
              <a:t>nejde za mnou, nemůže být mým učedníkem.</a:t>
            </a:r>
            <a:r>
              <a:rPr lang="en-US" b="1" i="1" dirty="0" smtClean="0"/>
              <a:t>”</a:t>
            </a:r>
            <a:endParaRPr lang="en-AU" b="1" i="1" dirty="0"/>
          </a:p>
          <a:p>
            <a:r>
              <a:rPr lang="en-US" i="1" dirty="0"/>
              <a:t> </a:t>
            </a:r>
            <a:endParaRPr lang="en-AU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7034" y="1768831"/>
            <a:ext cx="2030199" cy="982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7756" y="3083489"/>
            <a:ext cx="1529283" cy="114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1919" y="5577550"/>
            <a:ext cx="1195694" cy="1175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0712" y="84265"/>
            <a:ext cx="5503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Kde vezmu své vedoucí</a:t>
            </a:r>
            <a:r>
              <a:rPr lang="en-US" sz="2400" b="1" dirty="0" smtClean="0"/>
              <a:t>?</a:t>
            </a: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28227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8051" y="18565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69763" y="1856531"/>
            <a:ext cx="0" cy="388538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36446" y="3655622"/>
            <a:ext cx="5823648" cy="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0655" y="1342550"/>
            <a:ext cx="220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Velké pozvání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2885" y="5881735"/>
            <a:ext cx="2116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Malé pozvání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20881" y="3244186"/>
            <a:ext cx="195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b="1" dirty="0" smtClean="0"/>
              <a:t>Malá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cs-CZ" sz="2400" b="1" dirty="0" smtClean="0"/>
              <a:t>Výzva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01429" y="3259304"/>
            <a:ext cx="201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Velká</a:t>
            </a:r>
            <a:r>
              <a:rPr lang="en-US" sz="2400" b="1" dirty="0" smtClean="0"/>
              <a:t>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Výzva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81317" y="2400815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i="1" dirty="0" smtClean="0"/>
              <a:t>Spotřebitelský</a:t>
            </a:r>
            <a:r>
              <a:rPr lang="en-US" b="1" i="1" dirty="0" smtClean="0"/>
              <a:t> </a:t>
            </a:r>
            <a:r>
              <a:rPr lang="cs-CZ" b="1" i="1" dirty="0" err="1" smtClean="0"/>
              <a:t>kv</a:t>
            </a:r>
            <a:r>
              <a:rPr lang="en-US" b="1" i="1" dirty="0" err="1" smtClean="0"/>
              <a:t>adrant</a:t>
            </a:r>
            <a:endParaRPr lang="en-US" b="1" i="1" dirty="0" smtClean="0"/>
          </a:p>
          <a:p>
            <a:pPr algn="ctr"/>
            <a:endParaRPr lang="en-US" dirty="0" smtClean="0"/>
          </a:p>
          <a:p>
            <a:pPr algn="ctr"/>
            <a:r>
              <a:rPr lang="cs-CZ" b="1" dirty="0" smtClean="0"/>
              <a:t>Příjemná kultura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62895" y="2355464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Učednický </a:t>
            </a:r>
            <a:r>
              <a:rPr lang="cs-CZ" b="1" i="1" dirty="0" err="1" smtClean="0"/>
              <a:t>kv</a:t>
            </a:r>
            <a:r>
              <a:rPr lang="en-US" b="1" i="1" dirty="0" err="1" smtClean="0"/>
              <a:t>adrant</a:t>
            </a:r>
            <a:endParaRPr lang="en-US" b="1" i="1" dirty="0" smtClean="0"/>
          </a:p>
          <a:p>
            <a:endParaRPr lang="en-US" dirty="0" smtClean="0"/>
          </a:p>
          <a:p>
            <a:pPr algn="ctr"/>
            <a:r>
              <a:rPr lang="cs-CZ" b="1" dirty="0" smtClean="0"/>
              <a:t>Zmocněná ku</a:t>
            </a:r>
            <a:r>
              <a:rPr lang="en-US" b="1" dirty="0" err="1" smtClean="0"/>
              <a:t>ltur</a:t>
            </a:r>
            <a:r>
              <a:rPr lang="cs-CZ" b="1" dirty="0" smtClean="0"/>
              <a:t>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5477" y="4124288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Nudný kvadrant</a:t>
            </a:r>
            <a:endParaRPr lang="en-US" b="1" i="1" dirty="0" smtClean="0"/>
          </a:p>
          <a:p>
            <a:endParaRPr lang="en-US" dirty="0"/>
          </a:p>
          <a:p>
            <a:r>
              <a:rPr lang="cs-CZ" b="1" dirty="0" smtClean="0"/>
              <a:t>Apatická kultura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7540" y="4048697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Stresující</a:t>
            </a:r>
            <a:r>
              <a:rPr lang="en-US" b="1" i="1" dirty="0" smtClean="0"/>
              <a:t> </a:t>
            </a:r>
            <a:r>
              <a:rPr lang="cs-CZ" b="1" i="1" dirty="0" err="1" smtClean="0"/>
              <a:t>kv</a:t>
            </a:r>
            <a:r>
              <a:rPr lang="en-US" b="1" i="1" dirty="0" err="1" smtClean="0"/>
              <a:t>adrant</a:t>
            </a:r>
            <a:endParaRPr lang="en-US" b="1" i="1" dirty="0" smtClean="0"/>
          </a:p>
          <a:p>
            <a:endParaRPr lang="en-US" dirty="0"/>
          </a:p>
          <a:p>
            <a:r>
              <a:rPr lang="cs-CZ" b="1" dirty="0" smtClean="0"/>
              <a:t>Zastrašená</a:t>
            </a:r>
            <a:r>
              <a:rPr lang="en-US" b="1" dirty="0" smtClean="0"/>
              <a:t> </a:t>
            </a:r>
            <a:r>
              <a:rPr lang="cs-CZ" b="1" dirty="0" smtClean="0"/>
              <a:t>ku</a:t>
            </a:r>
            <a:r>
              <a:rPr lang="en-US" b="1" dirty="0" err="1" smtClean="0"/>
              <a:t>ltur</a:t>
            </a:r>
            <a:r>
              <a:rPr lang="cs-CZ" b="1" dirty="0" smtClean="0"/>
              <a:t>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60820" y="84265"/>
            <a:ext cx="564321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Kde vezmu své vedoucí</a:t>
            </a:r>
            <a:r>
              <a:rPr lang="en-US" sz="2400" b="1" dirty="0" smtClean="0"/>
              <a:t>?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29558" y="644705"/>
            <a:ext cx="402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Pozvání </a:t>
            </a:r>
            <a:r>
              <a:rPr lang="en-US" sz="2800" b="1" dirty="0" smtClean="0"/>
              <a:t>-</a:t>
            </a:r>
            <a:r>
              <a:rPr lang="cs-CZ" sz="2800" b="1" dirty="0" smtClean="0"/>
              <a:t> Výzva Matrix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7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367" y="847420"/>
            <a:ext cx="82859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just"/>
            <a:r>
              <a:rPr lang="en-US" b="1" dirty="0" smtClean="0"/>
              <a:t>     </a:t>
            </a:r>
            <a:r>
              <a:rPr lang="cs-CZ" b="1" dirty="0" smtClean="0"/>
              <a:t>Práce ve skupinkách </a:t>
            </a:r>
            <a:r>
              <a:rPr lang="en-US" b="1" dirty="0" smtClean="0"/>
              <a:t>– </a:t>
            </a:r>
            <a:r>
              <a:rPr lang="en-US" b="1" dirty="0"/>
              <a:t>10 </a:t>
            </a:r>
            <a:r>
              <a:rPr lang="en-US" b="1" dirty="0" err="1" smtClean="0"/>
              <a:t>minut</a:t>
            </a:r>
            <a:endParaRPr lang="en-AU" b="1" dirty="0"/>
          </a:p>
          <a:p>
            <a:pPr lvl="5" algn="just"/>
            <a:r>
              <a:rPr lang="en-US" b="1" dirty="0" smtClean="0"/>
              <a:t>      </a:t>
            </a:r>
            <a:r>
              <a:rPr lang="en-US" b="1" dirty="0"/>
              <a:t> </a:t>
            </a:r>
            <a:r>
              <a:rPr lang="en-US" i="1" dirty="0" smtClean="0"/>
              <a:t>(</a:t>
            </a:r>
            <a:r>
              <a:rPr lang="cs-CZ" i="1" dirty="0" smtClean="0"/>
              <a:t>čtyři lidé ve skupince</a:t>
            </a:r>
            <a:r>
              <a:rPr lang="en-US" i="1" dirty="0" smtClean="0"/>
              <a:t>)</a:t>
            </a:r>
            <a:endParaRPr lang="en-AU" dirty="0"/>
          </a:p>
          <a:p>
            <a:pPr lvl="5" algn="just"/>
            <a:r>
              <a:rPr lang="en-US" i="1" dirty="0"/>
              <a:t> </a:t>
            </a:r>
            <a:endParaRPr lang="en-AU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cs-CZ" b="1" dirty="0" smtClean="0"/>
              <a:t>Odpovězte na otázku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cs-CZ" b="1" dirty="0" smtClean="0"/>
              <a:t>Co vás nejvíc oslovilo z tohoto vyučování</a:t>
            </a:r>
            <a:r>
              <a:rPr lang="en-US" b="1" dirty="0" smtClean="0"/>
              <a:t>? </a:t>
            </a:r>
            <a:endParaRPr lang="en-AU" b="1" dirty="0"/>
          </a:p>
          <a:p>
            <a:r>
              <a:rPr lang="en-US" i="1" dirty="0"/>
              <a:t>  </a:t>
            </a:r>
            <a:endParaRPr lang="en-AU" dirty="0"/>
          </a:p>
          <a:p>
            <a:pPr lvl="1"/>
            <a:r>
              <a:rPr lang="cs-CZ" i="1" dirty="0" smtClean="0"/>
              <a:t>Pozvání lidí do svého života</a:t>
            </a:r>
            <a:r>
              <a:rPr lang="en-US" i="1" dirty="0" smtClean="0"/>
              <a:t>! 		</a:t>
            </a:r>
            <a:r>
              <a:rPr lang="cs-CZ" i="1" dirty="0" smtClean="0"/>
              <a:t>nebo</a:t>
            </a:r>
            <a:r>
              <a:rPr lang="en-AU" dirty="0" smtClean="0"/>
              <a:t> </a:t>
            </a:r>
          </a:p>
          <a:p>
            <a:pPr lvl="1"/>
            <a:endParaRPr lang="en-AU" i="1" dirty="0"/>
          </a:p>
          <a:p>
            <a:pPr lvl="1"/>
            <a:r>
              <a:rPr lang="cs-CZ" i="1" dirty="0" smtClean="0"/>
              <a:t>Vyzývání lidí, kteří jsou tví učedníci</a:t>
            </a:r>
            <a:r>
              <a:rPr lang="en-US" i="1" dirty="0" smtClean="0"/>
              <a:t>!  </a:t>
            </a:r>
            <a:r>
              <a:rPr lang="cs-CZ" i="1" dirty="0" smtClean="0"/>
              <a:t>     nebo</a:t>
            </a:r>
          </a:p>
          <a:p>
            <a:pPr lvl="1"/>
            <a:endParaRPr lang="en-US" i="1" dirty="0" smtClean="0"/>
          </a:p>
          <a:p>
            <a:pPr lvl="1"/>
            <a:r>
              <a:rPr lang="cs-CZ" i="1" dirty="0" smtClean="0"/>
              <a:t>Pozvání</a:t>
            </a:r>
            <a:r>
              <a:rPr lang="en-US" i="1" dirty="0" smtClean="0"/>
              <a:t>/</a:t>
            </a:r>
            <a:r>
              <a:rPr lang="cs-CZ" i="1" dirty="0" smtClean="0"/>
              <a:t>Výzva </a:t>
            </a:r>
            <a:r>
              <a:rPr lang="en-US" i="1" dirty="0" smtClean="0"/>
              <a:t> matrix!		</a:t>
            </a:r>
            <a:endParaRPr lang="en-AU" dirty="0"/>
          </a:p>
          <a:p>
            <a:r>
              <a:rPr lang="en-US" i="1" dirty="0"/>
              <a:t> </a:t>
            </a:r>
            <a:endParaRPr lang="en-AU" dirty="0"/>
          </a:p>
          <a:p>
            <a:pPr lvl="1"/>
            <a:r>
              <a:rPr lang="en-US" i="1" dirty="0"/>
              <a:t> </a:t>
            </a:r>
            <a:r>
              <a:rPr lang="cs-CZ" i="1" dirty="0" smtClean="0"/>
              <a:t>Něco jiného</a:t>
            </a:r>
            <a:r>
              <a:rPr lang="en-US" i="1" dirty="0" smtClean="0"/>
              <a:t>!</a:t>
            </a:r>
          </a:p>
          <a:p>
            <a:pPr lvl="1"/>
            <a:endParaRPr lang="en-AU" dirty="0" smtClean="0"/>
          </a:p>
          <a:p>
            <a:r>
              <a:rPr lang="cs-CZ" b="1" dirty="0" smtClean="0"/>
              <a:t>Diskutujte ve skupinkách po 4 lidech, co vás nejvíc oslovilo po dobu 10 minut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r>
              <a:rPr lang="cs-CZ" b="1" dirty="0" smtClean="0"/>
              <a:t>Ujistěte se, že všichni dostali příležitost vyjádřit svůj názor</a:t>
            </a:r>
            <a:r>
              <a:rPr lang="en-US" b="1" dirty="0" smtClean="0"/>
              <a:t>.</a:t>
            </a:r>
            <a:endParaRPr lang="en-AU" b="1" dirty="0" smtClean="0"/>
          </a:p>
          <a:p>
            <a:r>
              <a:rPr lang="en-US" dirty="0"/>
              <a:t> 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069376" y="877656"/>
            <a:ext cx="4324441" cy="6795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76" y="656383"/>
            <a:ext cx="2570740" cy="1708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0712" y="84265"/>
            <a:ext cx="5503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3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Kde vezmu své vedoucí</a:t>
            </a:r>
            <a:r>
              <a:rPr lang="en-US" sz="2400" b="1" dirty="0" smtClean="0"/>
              <a:t>?</a:t>
            </a:r>
            <a:endParaRPr lang="en-AU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12080" y="4325112"/>
            <a:ext cx="0" cy="1025314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1287" y="4773168"/>
            <a:ext cx="1043298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02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190</Words>
  <Application>Microsoft Office PowerPoint</Application>
  <PresentationFormat>Předvádění na obrazovce (4:3)</PresentationFormat>
  <Paragraphs>86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Default Theme</vt:lpstr>
      <vt:lpstr>Snímek 1</vt:lpstr>
      <vt:lpstr>Snímek 2</vt:lpstr>
      <vt:lpstr>Snímek 3</vt:lpstr>
      <vt:lpstr>Snímek 4</vt:lpstr>
      <vt:lpstr>Snímek 5</vt:lpstr>
      <vt:lpstr>Snímek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Oreste Pompetti</dc:creator>
  <cp:lastModifiedBy>Jaroslava Konečná</cp:lastModifiedBy>
  <cp:revision>82</cp:revision>
  <dcterms:created xsi:type="dcterms:W3CDTF">2015-08-24T04:53:53Z</dcterms:created>
  <dcterms:modified xsi:type="dcterms:W3CDTF">2015-09-04T07:08:34Z</dcterms:modified>
</cp:coreProperties>
</file>